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456520-1649-4349-B2F5-E2368D7B85CD}" type="datetimeFigureOut">
              <a:rPr lang="en-GB" smtClean="0"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83C272E-05E1-4D72-B9FB-CBEB52A6DFF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Producers…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13 Music Technology Project</a:t>
            </a:r>
            <a:endParaRPr lang="en-GB" dirty="0"/>
          </a:p>
        </p:txBody>
      </p:sp>
      <p:pic>
        <p:nvPicPr>
          <p:cNvPr id="1026" name="Picture 2" descr="http://tapeop.com/media/uploads/photologue/photos/cache/Joe_Lansdowne_displ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0" y="2780928"/>
            <a:ext cx="4354861" cy="268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25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Produce a presentation on one of the producers below.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3312484" cy="2761532"/>
          </a:xfrm>
        </p:spPr>
        <p:txBody>
          <a:bodyPr/>
          <a:lstStyle/>
          <a:p>
            <a:r>
              <a:rPr lang="en-GB" dirty="0" smtClean="0"/>
              <a:t>Brian Wilson</a:t>
            </a:r>
          </a:p>
          <a:p>
            <a:r>
              <a:rPr lang="en-GB" dirty="0" smtClean="0"/>
              <a:t>Quincy Jones</a:t>
            </a:r>
          </a:p>
          <a:p>
            <a:r>
              <a:rPr lang="en-GB" dirty="0" smtClean="0"/>
              <a:t>George Martin</a:t>
            </a:r>
          </a:p>
          <a:p>
            <a:r>
              <a:rPr lang="en-GB" dirty="0" smtClean="0"/>
              <a:t>Roy Thomas Baker</a:t>
            </a:r>
          </a:p>
          <a:p>
            <a:r>
              <a:rPr lang="en-GB" dirty="0" smtClean="0"/>
              <a:t>Joe Meek</a:t>
            </a:r>
          </a:p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err="1" smtClean="0"/>
              <a:t>Dre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2348880"/>
            <a:ext cx="3816424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GB" b="1" dirty="0" smtClean="0"/>
              <a:t>You should include: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Brief history of the producer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Musicians he has worked with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Style of production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Specific techniques or characteristics of production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Some audio/video clips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5157192"/>
            <a:ext cx="374441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GB" b="1" dirty="0" smtClean="0"/>
              <a:t>Presentations to be performed on:</a:t>
            </a:r>
          </a:p>
          <a:p>
            <a:pPr marL="68580" indent="0" algn="ctr">
              <a:buNone/>
            </a:pPr>
            <a:r>
              <a:rPr lang="en-GB" b="1" dirty="0" smtClean="0"/>
              <a:t>1</a:t>
            </a:r>
            <a:r>
              <a:rPr lang="en-GB" b="1" baseline="30000" dirty="0" smtClean="0"/>
              <a:t>st</a:t>
            </a:r>
            <a:r>
              <a:rPr lang="en-GB" b="1" dirty="0" smtClean="0"/>
              <a:t> July 2014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</TotalTime>
  <Words>66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Producers…</vt:lpstr>
      <vt:lpstr>Produce a presentation on one of the producers below.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Producers…</dc:title>
  <dc:creator>Austin Ralphson</dc:creator>
  <cp:lastModifiedBy>Austin Ralphson</cp:lastModifiedBy>
  <cp:revision>2</cp:revision>
  <dcterms:created xsi:type="dcterms:W3CDTF">2014-06-18T07:23:05Z</dcterms:created>
  <dcterms:modified xsi:type="dcterms:W3CDTF">2014-06-18T07:36:07Z</dcterms:modified>
</cp:coreProperties>
</file>